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511" r:id="rId2"/>
    <p:sldId id="463" r:id="rId3"/>
    <p:sldId id="524" r:id="rId4"/>
    <p:sldId id="525" r:id="rId5"/>
    <p:sldId id="530" r:id="rId6"/>
    <p:sldId id="526" r:id="rId7"/>
    <p:sldId id="529" r:id="rId8"/>
    <p:sldId id="532" r:id="rId9"/>
    <p:sldId id="533" r:id="rId10"/>
    <p:sldId id="531" r:id="rId11"/>
    <p:sldId id="527" r:id="rId12"/>
    <p:sldId id="528" r:id="rId13"/>
    <p:sldId id="512" r:id="rId14"/>
    <p:sldId id="513" r:id="rId15"/>
    <p:sldId id="514" r:id="rId16"/>
    <p:sldId id="515" r:id="rId17"/>
    <p:sldId id="516" r:id="rId18"/>
    <p:sldId id="51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09058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HPC_Training/blob/master/Day%2011/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HPC_Training/blob/master/Day%2011/Exercise_Fragment_Part1/webapp/fragments/SupplierTab.fragment.xml"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1/Exercise_Fragment_Part1/webapp/fragments/MoreInfo.fragment.xml" TargetMode="External"/><Relationship Id="rId5" Type="http://schemas.openxmlformats.org/officeDocument/2006/relationships/hyperlink" Target="https://github.com/soyuztechnologies/HPC_Training/blob/master/Day%2011/Exercise_Fragment_Part1/webapp/fragments/Cities.fragment.xml" TargetMode="External"/><Relationship Id="rId10" Type="http://schemas.openxmlformats.org/officeDocument/2006/relationships/hyperlink" Target="https://github.com/soyuztechnologies/HPC_Training/blob/master/Day%2011/Exercise_Fragment_Part2/webapp/fragments/popup.fragment.xml" TargetMode="External"/><Relationship Id="rId4" Type="http://schemas.openxmlformats.org/officeDocument/2006/relationships/hyperlink" Target="https://github.com/soyuztechnologies/HPC_Training/blob/master/Day%2011/Exercise_Fragment_Part1/webapp/view/View2.view.xml" TargetMode="External"/><Relationship Id="rId9" Type="http://schemas.openxmlformats.org/officeDocument/2006/relationships/hyperlink" Target="https://github.com/soyuztechnologies/HPC_Training/blob/master/Day%2011/Exercise_Fragment_Part2/webapp/fragments/SupplierTab.fragment.xml" TargetMode="Externa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r>
              <a:rPr lang="en-US" dirty="0"/>
              <a:t>EPM – Enterprise procurement model –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67808" y="3321245"/>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2876"/>
          </a:xfrm>
          <a:prstGeom prst="rect">
            <a:avLst/>
          </a:prstGeom>
          <a:noFill/>
        </p:spPr>
        <p:txBody>
          <a:bodyPr wrap="square" rtlCol="0">
            <a:spAutoFit/>
          </a:bodyPr>
          <a:lstStyle/>
          <a:p>
            <a:pPr defTabSz="914126"/>
            <a:r>
              <a:rPr lang="en-US" sz="1799" dirty="0">
                <a:solidFill>
                  <a:prstClr val="black"/>
                </a:solidFill>
                <a:latin typeface="Calibri"/>
              </a:rPr>
              <a:t>EPM Data model =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a:t>
            </a: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36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424872" y="1333088"/>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2" y="301108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Fragments in UI5</a:t>
            </a:r>
          </a:p>
          <a:p>
            <a:pPr marL="742950" lvl="1" indent="-285750">
              <a:buFont typeface="Arial" panose="020B0604020202020204" pitchFamily="34" charset="0"/>
              <a:buChar char="•"/>
            </a:pPr>
            <a:r>
              <a:rPr lang="en-US" dirty="0"/>
              <a:t>Understanding ways of using fragments</a:t>
            </a:r>
          </a:p>
          <a:p>
            <a:pPr marL="742950" lvl="1" indent="-285750">
              <a:buFont typeface="Arial" panose="020B0604020202020204" pitchFamily="34" charset="0"/>
              <a:buChar char="•"/>
            </a:pPr>
            <a:r>
              <a:rPr lang="en-US" dirty="0"/>
              <a:t>Using Fragments and Popup/Value Help</a:t>
            </a:r>
          </a:p>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p>
          <a:p>
            <a:pPr marL="742950" lvl="1" indent="-285750">
              <a:buFont typeface="Arial" panose="020B0604020202020204" pitchFamily="34" charset="0"/>
              <a:buChar char="•"/>
            </a:pPr>
            <a:r>
              <a:rPr lang="it-IT" dirty="0">
                <a:solidFill>
                  <a:srgbClr val="242424"/>
                </a:solidFill>
              </a:rPr>
              <a:t>Important Tcodes in SAP Logon</a:t>
            </a:r>
          </a:p>
          <a:p>
            <a:pPr marL="742950" lvl="1" indent="-285750">
              <a:buFont typeface="Arial" panose="020B0604020202020204" pitchFamily="34" charset="0"/>
              <a:buChar char="•"/>
            </a:pPr>
            <a:r>
              <a:rPr lang="it-IT" dirty="0">
                <a:solidFill>
                  <a:srgbClr val="242424"/>
                </a:solidFill>
              </a:rPr>
              <a:t>Structure of Data Model for our use case</a:t>
            </a:r>
          </a:p>
          <a:p>
            <a:pPr marL="742950" lvl="1" indent="-285750">
              <a:buFont typeface="Arial" panose="020B0604020202020204" pitchFamily="34" charset="0"/>
              <a:buChar char="•"/>
            </a:pPr>
            <a:r>
              <a:rPr lang="it-IT" dirty="0">
                <a:solidFill>
                  <a:srgbClr val="242424"/>
                </a:solidFill>
              </a:rPr>
              <a:t>Creating Odata Service.</a:t>
            </a:r>
          </a:p>
          <a:p>
            <a:pPr marL="742950" lvl="1" indent="-285750">
              <a:buFont typeface="Arial" panose="020B0604020202020204" pitchFamily="34" charset="0"/>
              <a:buChar char="•"/>
            </a:pPr>
            <a:r>
              <a:rPr lang="it-IT" dirty="0">
                <a:solidFill>
                  <a:srgbClr val="242424"/>
                </a:solidFill>
              </a:rPr>
              <a:t>Steps by Step Process to Create Odata service.</a:t>
            </a:r>
          </a:p>
          <a:p>
            <a:pPr marL="742950" lvl="1" indent="-285750">
              <a:buFont typeface="Arial" panose="020B0604020202020204" pitchFamily="34" charset="0"/>
              <a:buChar char="•"/>
            </a:pPr>
            <a:endParaRPr lang="en-US" b="0" i="0" dirty="0">
              <a:solidFill>
                <a:srgbClr val="242424"/>
              </a:solidFill>
              <a:effectLst/>
            </a:endParaRP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C875F1D-E904-489B-B672-5E20D7E90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909310"/>
          </a:xfrm>
          <a:prstGeom prst="rect">
            <a:avLst/>
          </a:prstGeom>
          <a:noFill/>
        </p:spPr>
        <p:txBody>
          <a:bodyPr wrap="square" rtlCol="0">
            <a:spAutoFit/>
          </a:bodyPr>
          <a:lstStyle/>
          <a:p>
            <a:r>
              <a:rPr lang="en-US"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SupplierTab.fragment.xml</a:t>
            </a:r>
            <a:endParaRPr lang="en-US" dirty="0"/>
          </a:p>
          <a:p>
            <a:pPr marL="285750" indent="-285750">
              <a:buFontTx/>
              <a:buChar char="-"/>
            </a:pPr>
            <a:r>
              <a:rPr lang="en-US" dirty="0">
                <a:hlinkClick r:id="rId10"/>
              </a:rPr>
              <a:t>popup.fragment.xml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a:t>
            </a:r>
            <a:r>
              <a:rPr lang="en-US" sz="2400" dirty="0" err="1"/>
              <a:t>hostname:port</a:t>
            </a:r>
            <a:r>
              <a:rPr lang="en-US" sz="2400" dirty="0"/>
              <a:t>/sap/</a:t>
            </a:r>
            <a:r>
              <a:rPr lang="en-US" sz="2400" dirty="0" err="1"/>
              <a:t>opu</a:t>
            </a:r>
            <a:r>
              <a:rPr lang="en-US" sz="2400" dirty="0"/>
              <a:t>/</a:t>
            </a:r>
            <a:r>
              <a:rPr lang="en-US" sz="2400" dirty="0" err="1"/>
              <a:t>odata</a:t>
            </a:r>
            <a:r>
              <a:rPr lang="en-US" sz="2400" dirty="0"/>
              <a:t>/sap/SERVICENAME_SRV/ENTITYSET?p1=val&amp;p2=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10497</TotalTime>
  <Words>2119</Words>
  <Application>Microsoft Office PowerPoint</Application>
  <PresentationFormat>Widescreen</PresentationFormat>
  <Paragraphs>266</Paragraphs>
  <Slides>24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Narrow</vt:lpstr>
      <vt:lpstr>Calibri</vt:lpstr>
      <vt:lpstr>Calibri (Body)</vt:lpstr>
      <vt:lpstr>Calibri Light</vt:lpstr>
      <vt:lpstr>Consolas</vt:lpstr>
      <vt:lpstr>Cooper Black</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695</cp:revision>
  <dcterms:created xsi:type="dcterms:W3CDTF">2016-07-10T03:33:26Z</dcterms:created>
  <dcterms:modified xsi:type="dcterms:W3CDTF">2022-01-29T14:37:22Z</dcterms:modified>
</cp:coreProperties>
</file>